
<file path=[Content_Types].xml><?xml version="1.0" encoding="utf-8"?>
<Types xmlns="http://schemas.openxmlformats.org/package/2006/content-types">
  <Default Extension="emf" ContentType="image/x-emf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5"/>
  </p:notesMasterIdLst>
  <p:sldIdLst>
    <p:sldId id="2426" r:id="rId2"/>
    <p:sldId id="2933" r:id="rId3"/>
    <p:sldId id="266" r:id="rId4"/>
    <p:sldId id="267" r:id="rId5"/>
    <p:sldId id="268" r:id="rId6"/>
    <p:sldId id="269" r:id="rId7"/>
    <p:sldId id="272" r:id="rId8"/>
    <p:sldId id="275" r:id="rId9"/>
    <p:sldId id="270" r:id="rId10"/>
    <p:sldId id="273" r:id="rId11"/>
    <p:sldId id="274" r:id="rId12"/>
    <p:sldId id="3013" r:id="rId13"/>
    <p:sldId id="2908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0092" autoAdjust="0"/>
    <p:restoredTop sz="86510" autoAdjust="0"/>
  </p:normalViewPr>
  <p:slideViewPr>
    <p:cSldViewPr>
      <p:cViewPr varScale="1">
        <p:scale>
          <a:sx n="187" d="100"/>
          <a:sy n="187" d="100"/>
        </p:scale>
        <p:origin x="2072" y="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4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1552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767B6999-FE8F-F741-B298-64D3DB7087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069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2FB333-76AF-974A-B5F3-11DB03D2ABAE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459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2389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C7228-E7C8-690A-ED40-273DABBA5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9B21BAB3-11ED-E53F-4DEF-9266544629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B149CAFA-1315-1527-D4C4-797337344C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E05D2F9A-8E87-D7FA-FEBA-7D3A5DB694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6460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403F5-DCDA-25E2-CEC5-870B0F028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99AC9854-CE04-2E47-BE26-80830D974AC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81F7A911-28E6-24F8-1C92-DC899DCB2C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5C40A310-428A-72C7-9DD0-626C79AB74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6771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DD7E90-4D1A-9435-94CB-2C18A6D70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004BD6A0-5674-9B4A-CF0F-F4355C5424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2FB333-76AF-974A-B5F3-11DB03D2ABAE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4594690" name="Rectangle 2">
            <a:extLst>
              <a:ext uri="{FF2B5EF4-FFF2-40B4-BE49-F238E27FC236}">
                <a16:creationId xmlns:a16="http://schemas.microsoft.com/office/drawing/2014/main" id="{7D0919CF-3C64-5276-04CD-544781A535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4691" name="Rectangle 3">
            <a:extLst>
              <a:ext uri="{FF2B5EF4-FFF2-40B4-BE49-F238E27FC236}">
                <a16:creationId xmlns:a16="http://schemas.microsoft.com/office/drawing/2014/main" id="{A1D83BE7-B732-F500-AB37-7544DBC473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5587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9B863-2076-7347-9159-F52F2A0F73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082157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1B072-CAC0-664E-8D3A-186DB31AC5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64060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01B48-D1CF-0249-BA98-C80DA25B97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87011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FBF93-46ED-FB46-914A-53FA26C50F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54103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244DF-8C85-9C49-BE15-B7FF471C7E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6176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7FA55-3A5B-8D47-A81F-A275388D31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338734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24E10-3C61-264E-9295-C8CEC535EB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7349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273CE-5B19-324C-97CC-DABE70D5DD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27788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4228F-240C-F94A-BF0A-199D3E0302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02103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7EC09-E99E-B34C-AE3A-248D2F449C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85396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C05A2-09FD-E143-A658-2D819E9B7E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813562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780795E9-D2D2-1C4E-9985-3853E04777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ヒラギノ角ゴ Pro W3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  <a:cs typeface="ヒラギノ角ゴ Pro W3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  <a:cs typeface="ヒラギノ角ゴ Pro W3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  <a:cs typeface="ヒラギノ角ゴ Pro W3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  <a:cs typeface="ヒラギノ角ゴ Pro W3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ヒラギノ角ゴ Pro W3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+mn-ea"/>
          <a:cs typeface="ヒラギノ角ゴ Pro W3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+mn-ea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1A16A0-114D-879A-9383-7B1986A5A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133600"/>
            <a:ext cx="54864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507597"/>
      </p:ext>
    </p:extLst>
  </p:cSld>
  <p:clrMapOvr>
    <a:masterClrMapping/>
  </p:clrMapOvr>
  <p:transition advClick="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62A0EC1C-7FCA-F4C9-452B-A2DEFC2067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3276600"/>
            <a:ext cx="8610600" cy="1143000"/>
          </a:xfrm>
        </p:spPr>
        <p:txBody>
          <a:bodyPr/>
          <a:lstStyle/>
          <a:p>
            <a:r>
              <a:rPr lang="en-US" altLang="en-US"/>
              <a:t>So here I am to worship,</a:t>
            </a:r>
            <a:br>
              <a:rPr lang="en-US" altLang="en-US"/>
            </a:br>
            <a:r>
              <a:rPr lang="en-US" altLang="en-US"/>
              <a:t>Here I am to bow down,</a:t>
            </a:r>
            <a:br>
              <a:rPr lang="en-US" altLang="en-US"/>
            </a:br>
            <a:r>
              <a:rPr lang="en-US" altLang="en-US"/>
              <a:t>Here I am to say that </a:t>
            </a:r>
            <a:br>
              <a:rPr lang="en-US" altLang="en-US"/>
            </a:br>
            <a:r>
              <a:rPr lang="en-US" altLang="en-US"/>
              <a:t>You’re my God.</a:t>
            </a:r>
            <a:br>
              <a:rPr lang="en-US" altLang="en-US"/>
            </a:br>
            <a:r>
              <a:rPr lang="en-US" altLang="en-US"/>
              <a:t>You’re altogether lovely, </a:t>
            </a:r>
            <a:br>
              <a:rPr lang="en-US" altLang="en-US"/>
            </a:br>
            <a:r>
              <a:rPr lang="en-US" altLang="en-US"/>
              <a:t>altogether worthy</a:t>
            </a:r>
            <a:br>
              <a:rPr lang="en-US" altLang="en-US"/>
            </a:br>
            <a:r>
              <a:rPr lang="en-US" altLang="en-US"/>
              <a:t>Altogether wonderful to me.</a:t>
            </a:r>
            <a:br>
              <a:rPr lang="en-US" altLang="en-US"/>
            </a:br>
            <a:br>
              <a:rPr lang="en-US" altLang="en-US"/>
            </a:br>
            <a:endParaRPr lang="en-US" altLang="en-US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ECFD5B66-0A1A-0A58-6F2E-32BCF7B0CB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3276600"/>
            <a:ext cx="8610600" cy="1143000"/>
          </a:xfrm>
        </p:spPr>
        <p:txBody>
          <a:bodyPr/>
          <a:lstStyle/>
          <a:p>
            <a:r>
              <a:rPr lang="en-US" altLang="en-US"/>
              <a:t>Here I am to worship,</a:t>
            </a:r>
            <a:br>
              <a:rPr lang="en-US" altLang="en-US"/>
            </a:br>
            <a:r>
              <a:rPr lang="en-US" altLang="en-US"/>
              <a:t>Here I am to bow down,</a:t>
            </a:r>
            <a:br>
              <a:rPr lang="en-US" altLang="en-US"/>
            </a:br>
            <a:r>
              <a:rPr lang="en-US" altLang="en-US"/>
              <a:t>Here I am to say that </a:t>
            </a:r>
            <a:br>
              <a:rPr lang="en-US" altLang="en-US"/>
            </a:br>
            <a:r>
              <a:rPr lang="en-US" altLang="en-US"/>
              <a:t>You’re my God.</a:t>
            </a:r>
            <a:br>
              <a:rPr lang="en-US" altLang="en-US"/>
            </a:br>
            <a:r>
              <a:rPr lang="en-US" altLang="en-US"/>
              <a:t>You’re altogether lovely, </a:t>
            </a:r>
            <a:br>
              <a:rPr lang="en-US" altLang="en-US"/>
            </a:br>
            <a:r>
              <a:rPr lang="en-US" altLang="en-US"/>
              <a:t>altogether worthy,</a:t>
            </a:r>
            <a:br>
              <a:rPr lang="en-US" altLang="en-US"/>
            </a:br>
            <a:r>
              <a:rPr lang="en-US" altLang="en-US"/>
              <a:t>Altogether wonderful to me.</a:t>
            </a:r>
            <a:br>
              <a:rPr lang="en-US" altLang="en-US"/>
            </a:br>
            <a:br>
              <a:rPr lang="en-US" altLang="en-US"/>
            </a:br>
            <a:endParaRPr lang="en-US" altLang="en-US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D8A01F-0EFD-075F-45A6-1DEB43B42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3D69BF07-FA9B-0E80-8BBF-F65BC19EB0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664CDD86-F03C-2ABD-14CD-C6417A17774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8602149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E840B-057A-EB1B-824B-63988FF7B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85501D-0932-5C00-F7F5-0B6FAD681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133600"/>
            <a:ext cx="54864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79652"/>
      </p:ext>
    </p:extLst>
  </p:cSld>
  <p:clrMapOvr>
    <a:masterClrMapping/>
  </p:clrMapOvr>
  <p:transition advClick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45826-BB3D-EE4F-56CB-29BAF6D5E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761B4C47-F584-FE09-F61E-8935E782F1C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E312B0F6-3EE1-A7C8-A77F-0A0726B2243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9732737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20B2F37A-7BFE-6F5B-3DF0-A0BB7983BE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r>
              <a:rPr lang="en-US" altLang="en-US" sz="4400" b="1"/>
              <a:t>HERE I AM TO WORSHIP</a:t>
            </a:r>
            <a:r>
              <a:rPr lang="en-US" altLang="en-US" sz="4400"/>
              <a:t> 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38B674C-D756-EECF-DB6D-949BF767FDC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4876800"/>
            <a:ext cx="6400800" cy="1752600"/>
          </a:xfrm>
        </p:spPr>
        <p:txBody>
          <a:bodyPr/>
          <a:lstStyle/>
          <a:p>
            <a:r>
              <a:rPr lang="en-US" altLang="en-US" sz="1800"/>
              <a:t>Shoreacres Bible Chapel Copyright #2216-080-734021</a:t>
            </a: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49AE0755-AE5A-9C51-8613-F4C04967362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2362200"/>
            <a:ext cx="8686800" cy="1143000"/>
          </a:xfrm>
        </p:spPr>
        <p:txBody>
          <a:bodyPr anchor="ctr"/>
          <a:lstStyle/>
          <a:p>
            <a:r>
              <a:rPr lang="en-US" altLang="en-US" sz="4400"/>
              <a:t>Light of the world</a:t>
            </a:r>
            <a:br>
              <a:rPr lang="en-US" altLang="en-US" sz="4400"/>
            </a:br>
            <a:r>
              <a:rPr lang="en-US" altLang="en-US" sz="4400"/>
              <a:t>You stepped down into darkness,</a:t>
            </a:r>
            <a:br>
              <a:rPr lang="en-US" altLang="en-US" sz="4400"/>
            </a:br>
            <a:r>
              <a:rPr lang="en-US" altLang="en-US" sz="4400"/>
              <a:t>Opened my eyes, let me see.</a:t>
            </a:r>
            <a:br>
              <a:rPr lang="en-US" altLang="en-US" sz="4400"/>
            </a:br>
            <a:r>
              <a:rPr lang="en-US" altLang="en-US" sz="4400"/>
              <a:t>Beauty that made </a:t>
            </a:r>
            <a:br>
              <a:rPr lang="en-US" altLang="en-US" sz="4400"/>
            </a:br>
            <a:r>
              <a:rPr lang="en-US" altLang="en-US" sz="4400"/>
              <a:t>this heart adore You</a:t>
            </a:r>
            <a:br>
              <a:rPr lang="en-US" altLang="en-US" sz="4400"/>
            </a:br>
            <a:r>
              <a:rPr lang="en-US" altLang="en-US" sz="4400"/>
              <a:t>Hope of a life spent with You</a:t>
            </a: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8CDC84C-479E-A4DC-2661-1120F73494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3276600"/>
            <a:ext cx="8610600" cy="1143000"/>
          </a:xfrm>
        </p:spPr>
        <p:txBody>
          <a:bodyPr/>
          <a:lstStyle/>
          <a:p>
            <a:r>
              <a:rPr lang="en-US" altLang="en-US"/>
              <a:t>Here I am to worship,</a:t>
            </a:r>
            <a:br>
              <a:rPr lang="en-US" altLang="en-US"/>
            </a:br>
            <a:r>
              <a:rPr lang="en-US" altLang="en-US"/>
              <a:t>Here I am to bow down,</a:t>
            </a:r>
            <a:br>
              <a:rPr lang="en-US" altLang="en-US"/>
            </a:br>
            <a:r>
              <a:rPr lang="en-US" altLang="en-US"/>
              <a:t>Here I am to say that </a:t>
            </a:r>
            <a:br>
              <a:rPr lang="en-US" altLang="en-US"/>
            </a:br>
            <a:r>
              <a:rPr lang="en-US" altLang="en-US"/>
              <a:t>You’re my God.</a:t>
            </a:r>
            <a:br>
              <a:rPr lang="en-US" altLang="en-US"/>
            </a:br>
            <a:r>
              <a:rPr lang="en-US" altLang="en-US"/>
              <a:t>You’re altogether lovely, </a:t>
            </a:r>
            <a:br>
              <a:rPr lang="en-US" altLang="en-US"/>
            </a:br>
            <a:r>
              <a:rPr lang="en-US" altLang="en-US"/>
              <a:t>altogether worthy,</a:t>
            </a:r>
            <a:br>
              <a:rPr lang="en-US" altLang="en-US"/>
            </a:br>
            <a:r>
              <a:rPr lang="en-US" altLang="en-US"/>
              <a:t>Altogether wonderful to me.</a:t>
            </a:r>
            <a:br>
              <a:rPr lang="en-US" altLang="en-US"/>
            </a:br>
            <a:br>
              <a:rPr lang="en-US" altLang="en-US"/>
            </a:br>
            <a:endParaRPr lang="en-US" altLang="en-US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63E0784-ED0E-E33D-F284-73C184EBE2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2895600"/>
            <a:ext cx="8534400" cy="1143000"/>
          </a:xfrm>
        </p:spPr>
        <p:txBody>
          <a:bodyPr/>
          <a:lstStyle/>
          <a:p>
            <a:r>
              <a:rPr lang="en-US" altLang="en-US"/>
              <a:t>King of all days</a:t>
            </a:r>
            <a:br>
              <a:rPr lang="en-US" altLang="en-US"/>
            </a:br>
            <a:r>
              <a:rPr lang="en-US" altLang="en-US"/>
              <a:t>O so highly exalted,</a:t>
            </a:r>
            <a:br>
              <a:rPr lang="en-US" altLang="en-US"/>
            </a:br>
            <a:r>
              <a:rPr lang="en-US" altLang="en-US"/>
              <a:t>Glorious in Heaven above.</a:t>
            </a:r>
            <a:br>
              <a:rPr lang="en-US" altLang="en-US"/>
            </a:br>
            <a:r>
              <a:rPr lang="en-US" altLang="en-US"/>
              <a:t>Humbly You came to the earth </a:t>
            </a:r>
            <a:br>
              <a:rPr lang="en-US" altLang="en-US"/>
            </a:br>
            <a:r>
              <a:rPr lang="en-US" altLang="en-US"/>
              <a:t>You created,</a:t>
            </a:r>
            <a:br>
              <a:rPr lang="en-US" altLang="en-US"/>
            </a:br>
            <a:r>
              <a:rPr lang="en-US" altLang="en-US"/>
              <a:t>All for love’s sake became poor.</a:t>
            </a:r>
            <a:br>
              <a:rPr lang="en-US" altLang="en-US"/>
            </a:br>
            <a:endParaRPr lang="en-US" altLang="en-US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A4C12934-582A-C1D5-725E-42ADFE2C63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3276600"/>
            <a:ext cx="8610600" cy="1143000"/>
          </a:xfrm>
        </p:spPr>
        <p:txBody>
          <a:bodyPr/>
          <a:lstStyle/>
          <a:p>
            <a:r>
              <a:rPr lang="en-US" altLang="en-US"/>
              <a:t>Here I am to worship,</a:t>
            </a:r>
            <a:br>
              <a:rPr lang="en-US" altLang="en-US"/>
            </a:br>
            <a:r>
              <a:rPr lang="en-US" altLang="en-US"/>
              <a:t>Here I am to bow down,</a:t>
            </a:r>
            <a:br>
              <a:rPr lang="en-US" altLang="en-US"/>
            </a:br>
            <a:r>
              <a:rPr lang="en-US" altLang="en-US"/>
              <a:t>Here I am to say that </a:t>
            </a:r>
            <a:br>
              <a:rPr lang="en-US" altLang="en-US"/>
            </a:br>
            <a:r>
              <a:rPr lang="en-US" altLang="en-US"/>
              <a:t>You’re my God.</a:t>
            </a:r>
            <a:br>
              <a:rPr lang="en-US" altLang="en-US"/>
            </a:br>
            <a:r>
              <a:rPr lang="en-US" altLang="en-US"/>
              <a:t>You’re altogether lovely, </a:t>
            </a:r>
            <a:br>
              <a:rPr lang="en-US" altLang="en-US"/>
            </a:br>
            <a:r>
              <a:rPr lang="en-US" altLang="en-US"/>
              <a:t>altogether worthy</a:t>
            </a:r>
            <a:br>
              <a:rPr lang="en-US" altLang="en-US"/>
            </a:br>
            <a:r>
              <a:rPr lang="en-US" altLang="en-US"/>
              <a:t>Altogether wonderful to me.</a:t>
            </a:r>
            <a:br>
              <a:rPr lang="en-US" altLang="en-US"/>
            </a:br>
            <a:br>
              <a:rPr lang="en-US" altLang="en-US"/>
            </a:br>
            <a:endParaRPr lang="en-US" altLang="en-US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088414B9-0E57-AB01-FF74-A9BE72D85C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3276600"/>
            <a:ext cx="8610600" cy="1143000"/>
          </a:xfrm>
        </p:spPr>
        <p:txBody>
          <a:bodyPr/>
          <a:lstStyle/>
          <a:p>
            <a:r>
              <a:rPr lang="en-US" altLang="en-US"/>
              <a:t>Here I am to worship,</a:t>
            </a:r>
            <a:br>
              <a:rPr lang="en-US" altLang="en-US"/>
            </a:br>
            <a:r>
              <a:rPr lang="en-US" altLang="en-US"/>
              <a:t>Here I am to bow down,</a:t>
            </a:r>
            <a:br>
              <a:rPr lang="en-US" altLang="en-US"/>
            </a:br>
            <a:r>
              <a:rPr lang="en-US" altLang="en-US"/>
              <a:t>Here I am to say that </a:t>
            </a:r>
            <a:br>
              <a:rPr lang="en-US" altLang="en-US"/>
            </a:br>
            <a:r>
              <a:rPr lang="en-US" altLang="en-US"/>
              <a:t>You’re my God.</a:t>
            </a:r>
            <a:br>
              <a:rPr lang="en-US" altLang="en-US"/>
            </a:br>
            <a:r>
              <a:rPr lang="en-US" altLang="en-US"/>
              <a:t>You’re altogether lovely, </a:t>
            </a:r>
            <a:br>
              <a:rPr lang="en-US" altLang="en-US"/>
            </a:br>
            <a:r>
              <a:rPr lang="en-US" altLang="en-US"/>
              <a:t>altogether worthy,</a:t>
            </a:r>
            <a:br>
              <a:rPr lang="en-US" altLang="en-US"/>
            </a:br>
            <a:r>
              <a:rPr lang="en-US" altLang="en-US"/>
              <a:t>Altogether wonderful to me.</a:t>
            </a:r>
            <a:br>
              <a:rPr lang="en-US" altLang="en-US"/>
            </a:br>
            <a:br>
              <a:rPr lang="en-US" altLang="en-US"/>
            </a:br>
            <a:endParaRPr lang="en-US" altLang="en-US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E3DBCC5-BD46-03E0-FBAB-281F31DBC0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3276600"/>
            <a:ext cx="8458200" cy="1143000"/>
          </a:xfrm>
        </p:spPr>
        <p:txBody>
          <a:bodyPr/>
          <a:lstStyle/>
          <a:p>
            <a:r>
              <a:rPr lang="en-US" altLang="en-US"/>
              <a:t>I’ll never know how much it cost</a:t>
            </a:r>
            <a:br>
              <a:rPr lang="en-US" altLang="en-US"/>
            </a:br>
            <a:r>
              <a:rPr lang="en-US" altLang="en-US"/>
              <a:t>To see my sin upon that cross</a:t>
            </a:r>
            <a:br>
              <a:rPr lang="en-US" altLang="en-US"/>
            </a:br>
            <a:r>
              <a:rPr lang="en-US" altLang="en-US"/>
              <a:t>I’ll never know how much it cost</a:t>
            </a:r>
            <a:br>
              <a:rPr lang="en-US" altLang="en-US"/>
            </a:br>
            <a:r>
              <a:rPr lang="en-US" altLang="en-US"/>
              <a:t>To see my sin upon that cross.</a:t>
            </a:r>
            <a:br>
              <a:rPr lang="en-US" altLang="en-US"/>
            </a:br>
            <a:br>
              <a:rPr lang="en-US" altLang="en-US"/>
            </a:br>
            <a:endParaRPr lang="en-US" altLang="en-US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ヒラギノ角ゴ Pro W3"/>
        <a:cs typeface=""/>
      </a:majorFont>
      <a:minorFont>
        <a:latin typeface="Times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ヒラギノ角ゴ Pro W3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ヒラギノ角ゴ Pro W3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Spiderman:Applications (Mac OS 9):Microsoft Office 98:Templates:Blank Presentation</Template>
  <TotalTime>42573</TotalTime>
  <Words>336</Words>
  <Application>Microsoft Macintosh PowerPoint</Application>
  <PresentationFormat>On-screen Show (4:3)</PresentationFormat>
  <Paragraphs>14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Times</vt:lpstr>
      <vt:lpstr>Blank Presentation</vt:lpstr>
      <vt:lpstr>PowerPoint Presentation</vt:lpstr>
      <vt:lpstr>PowerPoint Presentation</vt:lpstr>
      <vt:lpstr>HERE I AM TO WORSHIP </vt:lpstr>
      <vt:lpstr>Light of the world You stepped down into darkness, Opened my eyes, let me see. Beauty that made  this heart adore You Hope of a life spent with You</vt:lpstr>
      <vt:lpstr>Here I am to worship, Here I am to bow down, Here I am to say that  You’re my God. You’re altogether lovely,  altogether worthy, Altogether wonderful to me.  </vt:lpstr>
      <vt:lpstr>King of all days O so highly exalted, Glorious in Heaven above. Humbly You came to the earth  You created, All for love’s sake became poor. </vt:lpstr>
      <vt:lpstr>Here I am to worship, Here I am to bow down, Here I am to say that  You’re my God. You’re altogether lovely,  altogether worthy Altogether wonderful to me.  </vt:lpstr>
      <vt:lpstr>Here I am to worship, Here I am to bow down, Here I am to say that  You’re my God. You’re altogether lovely,  altogether worthy, Altogether wonderful to me.  </vt:lpstr>
      <vt:lpstr>I’ll never know how much it cost To see my sin upon that cross I’ll never know how much it cost To see my sin upon that cross.  </vt:lpstr>
      <vt:lpstr>So here I am to worship, Here I am to bow down, Here I am to say that  You’re my God. You’re altogether lovely,  altogether worthy Altogether wonderful to me.  </vt:lpstr>
      <vt:lpstr>Here I am to worship, Here I am to bow down, Here I am to say that  You’re my God. You’re altogether lovely,  altogether worthy, Altogether wonderful to me.  </vt:lpstr>
      <vt:lpstr>PowerPoint Presentation</vt:lpstr>
      <vt:lpstr>PowerPoint Presentation</vt:lpstr>
    </vt:vector>
  </TitlesOfParts>
  <Manager/>
  <Company>Dramatic Graphic Art &amp; Design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Sunday PPT</dc:title>
  <dc:subject/>
  <dc:creator>Kerry</dc:creator>
  <cp:keywords/>
  <dc:description/>
  <cp:lastModifiedBy>Kerry Applin</cp:lastModifiedBy>
  <cp:revision>860</cp:revision>
  <cp:lastPrinted>2019-08-15T20:04:03Z</cp:lastPrinted>
  <dcterms:created xsi:type="dcterms:W3CDTF">2003-02-13T03:09:51Z</dcterms:created>
  <dcterms:modified xsi:type="dcterms:W3CDTF">2026-04-25T17:06:37Z</dcterms:modified>
  <cp:category/>
</cp:coreProperties>
</file>